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F5D7D-ECCD-464F-B27E-867D0DABEA7B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30779-8886-4765-91E7-1A0BD2383A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Математическая сказка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ученицы 3 «А» класса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Поваляевой Софии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571876"/>
            <a:ext cx="6400800" cy="1752600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Путешествие в сказку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«Царевна – лягушка»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фотографии\Временная\Математическая сказка\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фотографии\Временная\Математическая сказка\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фотографии\Временная\Математическая сказка\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фотографии\Временная\Математическая сказка\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Мои фотографии\Временная\Математическая сказка\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и фотографии\Временная\Математическая сказка\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Мои фотографии\Временная\Математическая сказка\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фотографии\Временная\Математическая сказка\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ои фотографии\Временная\Математическая сказка\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фотографии\Временная\Математическая сказка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фотографии\Временная\Математическая сказка\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фотографии\Временная\Математическая сказка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фотографии\Временная\Математическая сказка\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фотографии\Временная\Математическая сказка\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фотографии\Временная\Математическая сказка\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фотографии\Временная\Математическая сказка\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8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фотографии\Временная\Математическая сказка\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</Words>
  <Application>Microsoft Office PowerPoint</Application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Математическая сказка ученицы 3 «А» класса Поваляевой Софии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сказка ученицы 3 «А» класса Поваляевой Софии</dc:title>
  <dc:creator>Admin</dc:creator>
  <cp:lastModifiedBy>Admin</cp:lastModifiedBy>
  <cp:revision>2</cp:revision>
  <dcterms:created xsi:type="dcterms:W3CDTF">2014-11-02T17:05:18Z</dcterms:created>
  <dcterms:modified xsi:type="dcterms:W3CDTF">2014-11-02T17:19:33Z</dcterms:modified>
</cp:coreProperties>
</file>